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855B2-D344-43AC-B776-0793DF6A8ECB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92FFD-7D6D-4252-9FBD-E4977F5121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92FFD-7D6D-4252-9FBD-E4977F5121F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3F5E-8387-47DE-BE79-3129499D32C6}" type="datetimeFigureOut">
              <a:rPr lang="en-US" smtClean="0"/>
              <a:pPr/>
              <a:t>8/11/2013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B5A92-AC30-4E15-A79D-CE582B2AD7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058144">
            <a:off x="604201" y="171885"/>
            <a:ext cx="7772400" cy="307696"/>
          </a:xfrm>
        </p:spPr>
        <p:txBody>
          <a:bodyPr>
            <a:normAutofit fontScale="90000"/>
            <a:scene3d>
              <a:camera prst="isometricLeftDown"/>
              <a:lightRig rig="threePt" dir="t"/>
            </a:scene3d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7030A0">
                      <a:alpha val="40000"/>
                    </a:srgb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29997" dir="5400000" sy="-100000" algn="bl" rotWithShape="0"/>
                </a:effectLst>
              </a:rPr>
              <a:t>The enlightenment show.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rgbClr val="7030A0">
                    <a:alpha val="40000"/>
                  </a:srgb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248400"/>
            <a:ext cx="6400800" cy="381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pic>
        <p:nvPicPr>
          <p:cNvPr id="4" name="Picture 3" descr="Image Detail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lowchart: Terminator 4"/>
          <p:cNvSpPr/>
          <p:nvPr/>
        </p:nvSpPr>
        <p:spPr>
          <a:xfrm rot="1372559">
            <a:off x="-1282952" y="437465"/>
            <a:ext cx="7640511" cy="454152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36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29997" dir="5400000" sy="-100000" algn="bl" rotWithShape="0"/>
                </a:effectLst>
                <a:latin typeface="Algerian" pitchFamily="82" charset="0"/>
              </a:rPr>
              <a:t>The enlightenment show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Terminator 5"/>
          <p:cNvSpPr/>
          <p:nvPr/>
        </p:nvSpPr>
        <p:spPr>
          <a:xfrm rot="21395327">
            <a:off x="4903018" y="-2120"/>
            <a:ext cx="4484314" cy="1546477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Wave1">
              <a:avLst>
                <a:gd name="adj1" fmla="val 12500"/>
                <a:gd name="adj2" fmla="val -245"/>
              </a:avLst>
            </a:prstTxWarp>
            <a:scene3d>
              <a:camera prst="perspectiveRight"/>
              <a:lightRig rig="threePt" dir="t"/>
            </a:scene3d>
          </a:bodyPr>
          <a:lstStyle/>
          <a:p>
            <a:pPr algn="ctr"/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Hosted by:ShueMan</a:t>
            </a:r>
          </a:p>
          <a:p>
            <a:pPr algn="ctr"/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www.yopodner.com 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28600" y="4114800"/>
            <a:ext cx="66294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we don’ have a problem with history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lgerian" pitchFamily="8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533400" y="4495800"/>
            <a:ext cx="89916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we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h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ave a problem with the lies about our history 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lgerian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953000"/>
            <a:ext cx="8991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In order to build oneself up we must build our</a:t>
            </a:r>
          </a:p>
          <a:p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foundation with the truth and not lie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lgerian" pitchFamily="8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5791200"/>
            <a:ext cx="8991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lgerian" pitchFamily="82" charset="0"/>
              </a:rPr>
              <a:t>We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 are here to stir you up in order to make you think and inner-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e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nlighten your 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rPr>
              <a:t>spirit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lgerian" pitchFamily="8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1752600"/>
            <a:ext cx="47244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LinkedIn: Ruben Hamm</a:t>
            </a:r>
          </a:p>
          <a:p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Face book: </a:t>
            </a:r>
            <a:r>
              <a:rPr lang="en-US" sz="2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Ruben Hamm</a:t>
            </a:r>
            <a:endParaRPr lang="en-US" sz="2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twitter@Shueman7</a:t>
            </a:r>
          </a:p>
          <a:p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Wordpress: Shueman7</a:t>
            </a:r>
          </a:p>
          <a:p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Shueman73@gmail.com  </a:t>
            </a:r>
            <a:endParaRPr lang="en-US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6400800" y="6248400"/>
            <a:ext cx="2743200" cy="454152"/>
          </a:xfrm>
          <a:prstGeom prst="flowChartTermina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lowchart: Terminator 13"/>
          <p:cNvSpPr/>
          <p:nvPr/>
        </p:nvSpPr>
        <p:spPr>
          <a:xfrm>
            <a:off x="5562600" y="6324600"/>
            <a:ext cx="3352800" cy="533400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Wave1">
              <a:avLst>
                <a:gd name="adj1" fmla="val 12500"/>
                <a:gd name="adj2" fmla="val -3393"/>
              </a:avLst>
            </a:prstTxWarp>
          </a:bodyPr>
          <a:lstStyle/>
          <a:p>
            <a:pPr algn="ctr"/>
            <a:r>
              <a:rPr lang="en-US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accent2"/>
                </a:solidFill>
                <a:latin typeface="Blackadder ITC" pitchFamily="82" charset="0"/>
              </a:rPr>
              <a:t>By: Winston J Wright</a:t>
            </a:r>
            <a:r>
              <a:rPr lang="en-US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accent2"/>
                </a:solidFill>
              </a:rPr>
              <a:t>.</a:t>
            </a:r>
            <a:endParaRPr lang="en-US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85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enlightenment show.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enlightenment show.</dc:title>
  <dc:creator>Dell</dc:creator>
  <cp:lastModifiedBy>Dell</cp:lastModifiedBy>
  <cp:revision>22</cp:revision>
  <dcterms:created xsi:type="dcterms:W3CDTF">2012-06-06T13:10:47Z</dcterms:created>
  <dcterms:modified xsi:type="dcterms:W3CDTF">2013-08-11T19:57:26Z</dcterms:modified>
</cp:coreProperties>
</file>